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2F2F"/>
    <a:srgbClr val="353535"/>
    <a:srgbClr val="BE4845"/>
    <a:srgbClr val="E22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82" d="100"/>
          <a:sy n="82" d="100"/>
        </p:scale>
        <p:origin x="304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F766-90EF-48B9-8022-0CED29D5E363}" type="datetimeFigureOut">
              <a:rPr lang="ko-KR" altLang="en-US" smtClean="0"/>
              <a:t>2021-06-07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7ED10-FB8A-4866-9FE6-97C4F81819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F766-90EF-48B9-8022-0CED29D5E363}" type="datetimeFigureOut">
              <a:rPr lang="ko-KR" altLang="en-US" smtClean="0"/>
              <a:t>2021-06-07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7ED10-FB8A-4866-9FE6-97C4F81819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F766-90EF-48B9-8022-0CED29D5E363}" type="datetimeFigureOut">
              <a:rPr lang="ko-KR" altLang="en-US" smtClean="0"/>
              <a:t>2021-06-07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7ED10-FB8A-4866-9FE6-97C4F81819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F766-90EF-48B9-8022-0CED29D5E363}" type="datetimeFigureOut">
              <a:rPr lang="ko-KR" altLang="en-US" smtClean="0"/>
              <a:t>2021-06-07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7ED10-FB8A-4866-9FE6-97C4F81819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F766-90EF-48B9-8022-0CED29D5E363}" type="datetimeFigureOut">
              <a:rPr lang="ko-KR" altLang="en-US" smtClean="0"/>
              <a:t>2021-06-07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7ED10-FB8A-4866-9FE6-97C4F81819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F766-90EF-48B9-8022-0CED29D5E363}" type="datetimeFigureOut">
              <a:rPr lang="ko-KR" altLang="en-US" smtClean="0"/>
              <a:t>2021-06-07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7ED10-FB8A-4866-9FE6-97C4F81819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F766-90EF-48B9-8022-0CED29D5E363}" type="datetimeFigureOut">
              <a:rPr lang="ko-KR" altLang="en-US" smtClean="0"/>
              <a:t>2021-06-07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7ED10-FB8A-4866-9FE6-97C4F81819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F766-90EF-48B9-8022-0CED29D5E363}" type="datetimeFigureOut">
              <a:rPr lang="ko-KR" altLang="en-US" smtClean="0"/>
              <a:t>2021-06-07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7ED10-FB8A-4866-9FE6-97C4F81819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F766-90EF-48B9-8022-0CED29D5E363}" type="datetimeFigureOut">
              <a:rPr lang="ko-KR" altLang="en-US" smtClean="0"/>
              <a:t>2021-06-07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7ED10-FB8A-4866-9FE6-97C4F81819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F766-90EF-48B9-8022-0CED29D5E363}" type="datetimeFigureOut">
              <a:rPr lang="ko-KR" altLang="en-US" smtClean="0"/>
              <a:t>2021-06-07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7ED10-FB8A-4866-9FE6-97C4F81819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F766-90EF-48B9-8022-0CED29D5E363}" type="datetimeFigureOut">
              <a:rPr lang="ko-KR" altLang="en-US" smtClean="0"/>
              <a:t>2021-06-07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7ED10-FB8A-4866-9FE6-97C4F81819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4F766-90EF-48B9-8022-0CED29D5E363}" type="datetimeFigureOut">
              <a:rPr lang="ko-KR" altLang="en-US" smtClean="0"/>
              <a:t>2021-06-07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7ED10-FB8A-4866-9FE6-97C4F81819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50A91FB2-7893-224B-B2EA-0E47F0E1F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" y="0"/>
            <a:ext cx="6464300" cy="91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8224B1-9206-8B44-A96D-6CF1BF900212}"/>
              </a:ext>
            </a:extLst>
          </p:cNvPr>
          <p:cNvSpPr txBox="1"/>
          <p:nvPr/>
        </p:nvSpPr>
        <p:spPr>
          <a:xfrm>
            <a:off x="196845" y="251520"/>
            <a:ext cx="646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smtClean="0">
                <a:latin typeface="BM DoHyeon OTF" panose="020B0600000101010101" pitchFamily="34" charset="-127"/>
                <a:ea typeface="BM DoHyeon OTF" panose="020B0600000101010101" pitchFamily="34" charset="-127"/>
              </a:rPr>
              <a:t>대학생을 </a:t>
            </a:r>
            <a:r>
              <a:rPr lang="ko-KR" altLang="en-US" sz="4000" b="1" dirty="0">
                <a:latin typeface="BM DoHyeon OTF" panose="020B0600000101010101" pitchFamily="34" charset="-127"/>
                <a:ea typeface="BM DoHyeon OTF" panose="020B0600000101010101" pitchFamily="34" charset="-127"/>
              </a:rPr>
              <a:t>위한</a:t>
            </a:r>
            <a:r>
              <a:rPr lang="en-US" altLang="ko-KR" sz="4000" b="1" dirty="0">
                <a:latin typeface="BM DoHyeon OTF" panose="020B0600000101010101" pitchFamily="34" charset="-127"/>
                <a:ea typeface="BM DoHyeon OTF" panose="020B0600000101010101" pitchFamily="34" charset="-127"/>
              </a:rPr>
              <a:t> </a:t>
            </a:r>
            <a:r>
              <a:rPr lang="ko-KR" altLang="en-US" sz="4000" b="1" dirty="0">
                <a:latin typeface="BM DoHyeon OTF" panose="020B0600000101010101" pitchFamily="34" charset="-127"/>
                <a:ea typeface="BM DoHyeon OTF" panose="020B0600000101010101" pitchFamily="34" charset="-127"/>
              </a:rPr>
              <a:t>무료교육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8B4CC1-EBA9-324F-BF4F-D69F38D98FF6}"/>
              </a:ext>
            </a:extLst>
          </p:cNvPr>
          <p:cNvSpPr txBox="1"/>
          <p:nvPr/>
        </p:nvSpPr>
        <p:spPr>
          <a:xfrm>
            <a:off x="687942" y="5220072"/>
            <a:ext cx="54821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대상 </a:t>
            </a:r>
            <a:r>
              <a:rPr lang="en-US" altLang="ko-KR" sz="1500" b="1"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ko-KR" altLang="en-US" sz="1500" b="1" smtClean="0"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학생 및 직원 누구나 </a:t>
            </a:r>
            <a:endParaRPr lang="ko-KR" altLang="en-US" sz="1500" b="1" dirty="0">
              <a:solidFill>
                <a:schemeClr val="bg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8228E2-CC87-834A-A074-4226489E10F0}"/>
              </a:ext>
            </a:extLst>
          </p:cNvPr>
          <p:cNvSpPr txBox="1"/>
          <p:nvPr/>
        </p:nvSpPr>
        <p:spPr>
          <a:xfrm>
            <a:off x="1196752" y="6876256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err="1">
                <a:solidFill>
                  <a:srgbClr val="2F2F2F"/>
                </a:solidFill>
                <a:latin typeface="나눔바른고딕" pitchFamily="50" charset="-127"/>
                <a:ea typeface="나눔바른고딕" pitchFamily="50" charset="-127"/>
              </a:rPr>
              <a:t>회원가입시</a:t>
            </a:r>
            <a:r>
              <a:rPr lang="ko-KR" altLang="en-US" sz="1400" b="1" dirty="0">
                <a:solidFill>
                  <a:srgbClr val="2F2F2F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400" b="1" dirty="0" err="1">
                <a:solidFill>
                  <a:srgbClr val="2F2F2F"/>
                </a:solidFill>
                <a:latin typeface="나눔바른고딕" pitchFamily="50" charset="-127"/>
                <a:ea typeface="나눔바른고딕" pitchFamily="50" charset="-127"/>
              </a:rPr>
              <a:t>추천인코드</a:t>
            </a:r>
            <a:r>
              <a:rPr lang="ko-KR" altLang="en-US" sz="1400" b="1" dirty="0">
                <a:solidFill>
                  <a:srgbClr val="2F2F2F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endParaRPr lang="en-US" altLang="ko-KR" sz="1400" b="1" dirty="0">
              <a:solidFill>
                <a:srgbClr val="2F2F2F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r>
              <a:rPr lang="en-US" altLang="ko-KR" sz="1400" b="1">
                <a:solidFill>
                  <a:srgbClr val="2F2F2F"/>
                </a:solidFill>
                <a:latin typeface="나눔바른고딕" pitchFamily="50" charset="-127"/>
                <a:ea typeface="나눔바른고딕" pitchFamily="50" charset="-127"/>
              </a:rPr>
              <a:t>  </a:t>
            </a:r>
            <a:r>
              <a:rPr lang="en-US" altLang="ko-KR" sz="1400" b="1" smtClean="0">
                <a:solidFill>
                  <a:srgbClr val="2F2F2F"/>
                </a:solidFill>
                <a:latin typeface="나눔바른고딕" pitchFamily="50" charset="-127"/>
                <a:ea typeface="나눔바른고딕" pitchFamily="50" charset="-127"/>
              </a:rPr>
              <a:t>‘</a:t>
            </a:r>
            <a:r>
              <a:rPr lang="ko-KR" altLang="en-US" b="1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성공</a:t>
            </a:r>
            <a:r>
              <a:rPr lang="en-US" altLang="ko-KR" sz="1400" b="1" smtClean="0">
                <a:solidFill>
                  <a:srgbClr val="2F2F2F"/>
                </a:solidFill>
                <a:latin typeface="나눔바른고딕" pitchFamily="50" charset="-127"/>
                <a:ea typeface="나눔바른고딕" pitchFamily="50" charset="-127"/>
              </a:rPr>
              <a:t>’</a:t>
            </a:r>
            <a:r>
              <a:rPr lang="ko-KR" altLang="en-US" sz="1400" b="1" smtClean="0">
                <a:solidFill>
                  <a:srgbClr val="2F2F2F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400" b="1" dirty="0">
                <a:solidFill>
                  <a:srgbClr val="2F2F2F"/>
                </a:solidFill>
                <a:latin typeface="나눔바른고딕" pitchFamily="50" charset="-127"/>
                <a:ea typeface="나눔바른고딕" pitchFamily="50" charset="-127"/>
              </a:rPr>
              <a:t>입력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8CEC078-3006-6340-8AA2-6B27B91B6992}"/>
              </a:ext>
            </a:extLst>
          </p:cNvPr>
          <p:cNvCxnSpPr>
            <a:cxnSpLocks/>
          </p:cNvCxnSpPr>
          <p:nvPr/>
        </p:nvCxnSpPr>
        <p:spPr>
          <a:xfrm>
            <a:off x="1052736" y="7004122"/>
            <a:ext cx="194686" cy="0"/>
          </a:xfrm>
          <a:prstGeom prst="straightConnector1">
            <a:avLst/>
          </a:prstGeom>
          <a:ln>
            <a:solidFill>
              <a:srgbClr val="353535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C4A3EC55-3304-EB48-BED2-69608FA4A1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896" y="8310919"/>
            <a:ext cx="1596504" cy="24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54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16</Words>
  <Application>Microsoft Office PowerPoint</Application>
  <PresentationFormat>화면 슬라이드 쇼(4:3)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BM DoHyeon OTF</vt:lpstr>
      <vt:lpstr>나눔바른고딕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사용자</dc:creator>
  <cp:lastModifiedBy>user</cp:lastModifiedBy>
  <cp:revision>37</cp:revision>
  <dcterms:created xsi:type="dcterms:W3CDTF">2020-12-21T04:09:28Z</dcterms:created>
  <dcterms:modified xsi:type="dcterms:W3CDTF">2021-06-07T04:54:03Z</dcterms:modified>
</cp:coreProperties>
</file>