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 showGuides="1">
      <p:cViewPr varScale="1">
        <p:scale>
          <a:sx n="101" d="100"/>
          <a:sy n="101" d="100"/>
        </p:scale>
        <p:origin x="126" y="3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BBB99-DFA4-4765-81ED-6E2C2FD1E141}" type="datetimeFigureOut">
              <a:rPr lang="ko-KR" altLang="en-US" smtClean="0"/>
              <a:t>2020-11-13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E0A67-00A6-421C-830F-5E6D87939E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2575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BBB99-DFA4-4765-81ED-6E2C2FD1E141}" type="datetimeFigureOut">
              <a:rPr lang="ko-KR" altLang="en-US" smtClean="0"/>
              <a:t>2020-11-13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E0A67-00A6-421C-830F-5E6D87939E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7426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BBB99-DFA4-4765-81ED-6E2C2FD1E141}" type="datetimeFigureOut">
              <a:rPr lang="ko-KR" altLang="en-US" smtClean="0"/>
              <a:t>2020-11-13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E0A67-00A6-421C-830F-5E6D87939E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5858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BBB99-DFA4-4765-81ED-6E2C2FD1E141}" type="datetimeFigureOut">
              <a:rPr lang="ko-KR" altLang="en-US" smtClean="0"/>
              <a:t>2020-11-13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E0A67-00A6-421C-830F-5E6D87939E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828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BBB99-DFA4-4765-81ED-6E2C2FD1E141}" type="datetimeFigureOut">
              <a:rPr lang="ko-KR" altLang="en-US" smtClean="0"/>
              <a:t>2020-11-13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E0A67-00A6-421C-830F-5E6D87939E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4122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BBB99-DFA4-4765-81ED-6E2C2FD1E141}" type="datetimeFigureOut">
              <a:rPr lang="ko-KR" altLang="en-US" smtClean="0"/>
              <a:t>2020-11-13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E0A67-00A6-421C-830F-5E6D87939E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2611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BBB99-DFA4-4765-81ED-6E2C2FD1E141}" type="datetimeFigureOut">
              <a:rPr lang="ko-KR" altLang="en-US" smtClean="0"/>
              <a:t>2020-11-13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E0A67-00A6-421C-830F-5E6D87939E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8496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BBB99-DFA4-4765-81ED-6E2C2FD1E141}" type="datetimeFigureOut">
              <a:rPr lang="ko-KR" altLang="en-US" smtClean="0"/>
              <a:t>2020-11-13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E0A67-00A6-421C-830F-5E6D87939E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7533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BBB99-DFA4-4765-81ED-6E2C2FD1E141}" type="datetimeFigureOut">
              <a:rPr lang="ko-KR" altLang="en-US" smtClean="0"/>
              <a:t>2020-11-13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E0A67-00A6-421C-830F-5E6D87939E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4273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BBB99-DFA4-4765-81ED-6E2C2FD1E141}" type="datetimeFigureOut">
              <a:rPr lang="ko-KR" altLang="en-US" smtClean="0"/>
              <a:t>2020-11-13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E0A67-00A6-421C-830F-5E6D87939E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415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BBB99-DFA4-4765-81ED-6E2C2FD1E141}" type="datetimeFigureOut">
              <a:rPr lang="ko-KR" altLang="en-US" smtClean="0"/>
              <a:t>2020-11-13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E0A67-00A6-421C-830F-5E6D87939E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7075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6BBB99-DFA4-4765-81ED-6E2C2FD1E141}" type="datetimeFigureOut">
              <a:rPr lang="ko-KR" altLang="en-US" smtClean="0"/>
              <a:t>2020-11-13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3E0A67-00A6-421C-830F-5E6D87939E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2709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1485901"/>
            <a:ext cx="10515600" cy="2478088"/>
          </a:xfrm>
        </p:spPr>
        <p:txBody>
          <a:bodyPr>
            <a:noAutofit/>
          </a:bodyPr>
          <a:lstStyle/>
          <a:p>
            <a:pPr algn="ctr"/>
            <a:r>
              <a:rPr lang="en-US" altLang="ko-KR" sz="5400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2020 </a:t>
            </a:r>
            <a:r>
              <a:rPr lang="ko-KR" altLang="en-US" sz="5400" dirty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인권</a:t>
            </a:r>
            <a:r>
              <a:rPr lang="en-US" altLang="ko-KR" sz="5400" dirty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·</a:t>
            </a:r>
            <a:r>
              <a:rPr lang="ko-KR" altLang="en-US" sz="5400" dirty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장애학생지원센터 </a:t>
            </a:r>
            <a:r>
              <a:rPr lang="en-US" altLang="ko-KR" sz="5400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/>
            </a:r>
            <a:br>
              <a:rPr lang="en-US" altLang="ko-KR" sz="5400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</a:br>
            <a:r>
              <a:rPr lang="ko-KR" altLang="en-US" sz="5400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로고 공모전</a:t>
            </a:r>
            <a:r>
              <a:rPr lang="en-US" altLang="ko-KR" sz="5400" dirty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 </a:t>
            </a:r>
            <a:r>
              <a:rPr lang="ko-KR" altLang="en-US" sz="5400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참여방법</a:t>
            </a:r>
            <a:endParaRPr lang="ko-KR" altLang="en-US" sz="4800" dirty="0"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881" y="5805514"/>
            <a:ext cx="2662238" cy="848491"/>
          </a:xfrm>
        </p:spPr>
      </p:pic>
    </p:spTree>
    <p:extLst>
      <p:ext uri="{BB962C8B-B14F-4D97-AF65-F5344CB8AC3E}">
        <p14:creationId xmlns:p14="http://schemas.microsoft.com/office/powerpoint/2010/main" val="415308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-956599" y="4064000"/>
            <a:ext cx="9144000" cy="2387600"/>
          </a:xfrm>
        </p:spPr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ko-KR" altLang="en-US" sz="2200" b="1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동국대학교 홈페이지에서 </a:t>
            </a:r>
            <a:r>
              <a:rPr lang="en-US" altLang="ko-KR" sz="2200" b="1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QUIK LINK-</a:t>
            </a:r>
            <a:r>
              <a:rPr lang="ko-KR" altLang="en-US" sz="2200" b="1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드림패스 접속</a:t>
            </a:r>
            <a:endParaRPr lang="ko-KR" altLang="en-US" sz="2200" b="1" dirty="0"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9779"/>
            <a:ext cx="6972300" cy="4898021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551" y="211138"/>
            <a:ext cx="4818323" cy="385286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300" y="3783013"/>
            <a:ext cx="5076826" cy="2009776"/>
          </a:xfrm>
          <a:prstGeom prst="rect">
            <a:avLst/>
          </a:prstGeom>
        </p:spPr>
      </p:pic>
      <p:sp>
        <p:nvSpPr>
          <p:cNvPr id="7" name="액자 6"/>
          <p:cNvSpPr/>
          <p:nvPr/>
        </p:nvSpPr>
        <p:spPr>
          <a:xfrm>
            <a:off x="10287000" y="4841875"/>
            <a:ext cx="609600" cy="622300"/>
          </a:xfrm>
          <a:prstGeom prst="frame">
            <a:avLst>
              <a:gd name="adj1" fmla="val 1041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134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183" y="447441"/>
            <a:ext cx="7853918" cy="5724759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11600" y="-294082"/>
            <a:ext cx="10515600" cy="1325563"/>
          </a:xfrm>
        </p:spPr>
        <p:txBody>
          <a:bodyPr>
            <a:normAutofit/>
          </a:bodyPr>
          <a:lstStyle/>
          <a:p>
            <a:r>
              <a:rPr lang="ko-KR" altLang="en-US" sz="2200" b="1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아이디</a:t>
            </a:r>
            <a:r>
              <a:rPr lang="en-US" altLang="ko-KR" sz="2200" b="1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,</a:t>
            </a:r>
            <a:r>
              <a:rPr lang="ko-KR" altLang="en-US" sz="2200" b="1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패스워드 로그인</a:t>
            </a:r>
            <a:endParaRPr lang="ko-KR" altLang="en-US" sz="2200" b="1" dirty="0"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45894" y="6172200"/>
            <a:ext cx="809548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ko-KR" altLang="en-US" sz="2200" b="1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아이디</a:t>
            </a:r>
            <a:r>
              <a:rPr lang="en-US" altLang="ko-KR" sz="2200" b="1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, </a:t>
            </a:r>
            <a:r>
              <a:rPr lang="ko-KR" altLang="en-US" sz="2200" b="1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패스워드 </a:t>
            </a:r>
            <a:r>
              <a:rPr lang="ko-KR" altLang="en-US" sz="2200" b="1" dirty="0" err="1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로그인은</a:t>
            </a:r>
            <a:r>
              <a:rPr lang="ko-KR" altLang="en-US" sz="2200" b="1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 </a:t>
            </a:r>
            <a:r>
              <a:rPr lang="en-US" altLang="ko-KR" sz="2200" b="1" dirty="0" err="1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Udrims</a:t>
            </a:r>
            <a:r>
              <a:rPr lang="ko-KR" altLang="en-US" sz="2200" b="1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와 동일한 아이디 패스워드 사용</a:t>
            </a:r>
            <a:endParaRPr lang="ko-KR" altLang="en-US" sz="2200" b="1" dirty="0"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82369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내용 개체 틀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299" y="75402"/>
            <a:ext cx="9000045" cy="6160298"/>
          </a:xfrm>
        </p:spPr>
      </p:pic>
      <p:sp>
        <p:nvSpPr>
          <p:cNvPr id="11" name="직사각형 10"/>
          <p:cNvSpPr/>
          <p:nvPr/>
        </p:nvSpPr>
        <p:spPr>
          <a:xfrm>
            <a:off x="1258380" y="5287755"/>
            <a:ext cx="9917619" cy="13225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98600" y="5284788"/>
            <a:ext cx="8839200" cy="1325563"/>
          </a:xfrm>
        </p:spPr>
        <p:txBody>
          <a:bodyPr>
            <a:normAutofit/>
          </a:bodyPr>
          <a:lstStyle/>
          <a:p>
            <a:r>
              <a:rPr lang="en-US" altLang="ko-KR" sz="2200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※ </a:t>
            </a:r>
            <a:r>
              <a:rPr lang="ko-KR" altLang="en-US" sz="2200" dirty="0" err="1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메인화면</a:t>
            </a:r>
            <a:r>
              <a:rPr lang="ko-KR" altLang="en-US" sz="2200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 → 경력관리 → 프로그램 신청 클릭</a:t>
            </a:r>
            <a:endParaRPr lang="ko-KR" altLang="en-US" sz="2200" dirty="0"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7410450" y="125009"/>
            <a:ext cx="996950" cy="178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액자 7"/>
          <p:cNvSpPr/>
          <p:nvPr/>
        </p:nvSpPr>
        <p:spPr>
          <a:xfrm>
            <a:off x="6804025" y="296459"/>
            <a:ext cx="841375" cy="397269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9" name="액자 8"/>
          <p:cNvSpPr/>
          <p:nvPr/>
        </p:nvSpPr>
        <p:spPr>
          <a:xfrm>
            <a:off x="1244600" y="5368926"/>
            <a:ext cx="9753600" cy="1157289"/>
          </a:xfrm>
          <a:prstGeom prst="frame">
            <a:avLst>
              <a:gd name="adj1" fmla="val 152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328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>
          <a:xfrm>
            <a:off x="1054100" y="5635625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ko-KR" sz="2200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※ </a:t>
            </a:r>
            <a:r>
              <a:rPr lang="ko-KR" altLang="en-US" sz="2200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인권장애학생지원센터 </a:t>
            </a:r>
            <a:r>
              <a:rPr lang="ko-KR" altLang="en-US" sz="2200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로고 디자인 공모전 </a:t>
            </a:r>
            <a:r>
              <a:rPr lang="ko-KR" altLang="en-US" sz="2200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신청하기 클릭</a:t>
            </a:r>
            <a:r>
              <a:rPr lang="en-US" altLang="ko-KR" sz="2200" dirty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 </a:t>
            </a:r>
            <a:endParaRPr lang="ko-KR" altLang="en-US" sz="2200" dirty="0"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</p:txBody>
      </p:sp>
      <p:pic>
        <p:nvPicPr>
          <p:cNvPr id="3" name="내용 개체 틀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324" y="250824"/>
            <a:ext cx="8001352" cy="5756275"/>
          </a:xfrm>
        </p:spPr>
      </p:pic>
      <p:sp>
        <p:nvSpPr>
          <p:cNvPr id="6" name="액자 5"/>
          <p:cNvSpPr/>
          <p:nvPr/>
        </p:nvSpPr>
        <p:spPr>
          <a:xfrm>
            <a:off x="4152900" y="5003799"/>
            <a:ext cx="5588000" cy="431801"/>
          </a:xfrm>
          <a:prstGeom prst="frame">
            <a:avLst>
              <a:gd name="adj1" fmla="val 1041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7" name="액자 6"/>
          <p:cNvSpPr/>
          <p:nvPr/>
        </p:nvSpPr>
        <p:spPr>
          <a:xfrm>
            <a:off x="6642100" y="5635625"/>
            <a:ext cx="609600" cy="358775"/>
          </a:xfrm>
          <a:prstGeom prst="frame">
            <a:avLst>
              <a:gd name="adj1" fmla="val 1041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969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43</Words>
  <Application>Microsoft Office PowerPoint</Application>
  <PresentationFormat>와이드스크린</PresentationFormat>
  <Paragraphs>6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0" baseType="lpstr">
      <vt:lpstr>08서울남산체 EB</vt:lpstr>
      <vt:lpstr>맑은 고딕</vt:lpstr>
      <vt:lpstr>Arial</vt:lpstr>
      <vt:lpstr>Wingdings</vt:lpstr>
      <vt:lpstr>Office 테마</vt:lpstr>
      <vt:lpstr>2020 인권·장애학생지원센터  로고 공모전 참여방법</vt:lpstr>
      <vt:lpstr>동국대학교 홈페이지에서 QUIK LINK-드림패스 접속</vt:lpstr>
      <vt:lpstr>아이디,패스워드 로그인</vt:lpstr>
      <vt:lpstr>※ 메인화면 → 경력관리 → 프로그램 신청 클릭</vt:lpstr>
      <vt:lpstr>※ 인권장애학생지원센터 로고 디자인 공모전 신청하기 클릭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2020 인권존중교육 매뉴얼 (학생)</dc:title>
  <dc:creator>USER</dc:creator>
  <cp:lastModifiedBy>USER</cp:lastModifiedBy>
  <cp:revision>5</cp:revision>
  <dcterms:created xsi:type="dcterms:W3CDTF">2020-09-10T04:23:08Z</dcterms:created>
  <dcterms:modified xsi:type="dcterms:W3CDTF">2020-11-13T05:25:17Z</dcterms:modified>
</cp:coreProperties>
</file>